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8" r:id="rId3"/>
    <p:sldId id="257" r:id="rId4"/>
    <p:sldId id="264" r:id="rId5"/>
    <p:sldId id="270" r:id="rId6"/>
    <p:sldId id="268" r:id="rId7"/>
    <p:sldId id="269" r:id="rId8"/>
    <p:sldId id="265" r:id="rId9"/>
    <p:sldId id="267" r:id="rId10"/>
    <p:sldId id="259" r:id="rId11"/>
    <p:sldId id="266" r:id="rId12"/>
    <p:sldId id="260" r:id="rId13"/>
    <p:sldId id="271" r:id="rId14"/>
    <p:sldId id="261" r:id="rId15"/>
    <p:sldId id="272" r:id="rId16"/>
    <p:sldId id="262" r:id="rId17"/>
    <p:sldId id="276" r:id="rId18"/>
    <p:sldId id="273" r:id="rId19"/>
    <p:sldId id="275" r:id="rId20"/>
    <p:sldId id="263" r:id="rId21"/>
    <p:sldId id="277" r:id="rId22"/>
    <p:sldId id="282" r:id="rId23"/>
    <p:sldId id="274" r:id="rId24"/>
    <p:sldId id="280" r:id="rId25"/>
    <p:sldId id="284" r:id="rId26"/>
    <p:sldId id="281" r:id="rId27"/>
    <p:sldId id="283" r:id="rId28"/>
    <p:sldId id="278" r:id="rId29"/>
    <p:sldId id="279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009900"/>
    <a:srgbClr val="FF0000"/>
    <a:srgbClr val="FFCCFF"/>
    <a:srgbClr val="FFFFCC"/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CDA27-49F1-42BA-9977-9775E984891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F38A6-155A-4701-BEB7-C5599F0F13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2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38A6-155A-4701-BEB7-C5599F0F13E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97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38A6-155A-4701-BEB7-C5599F0F13E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98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38A6-155A-4701-BEB7-C5599F0F13E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38A6-155A-4701-BEB7-C5599F0F13E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4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7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01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2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2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27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4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31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3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77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5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5F93F-DD01-4087-8C58-2135116D6F29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E9583-E8AB-40BE-9C82-F0324AF06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6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3642" y="1764837"/>
            <a:ext cx="70546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ВОЕННО-СПОРТИВНАЯ ИГРА</a:t>
            </a:r>
          </a:p>
          <a:p>
            <a:pPr algn="ctr"/>
            <a:r>
              <a:rPr lang="ru-RU" sz="36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«МОЛОДЕЦКИЕ ЗАБАВЫ»</a:t>
            </a:r>
            <a:endParaRPr lang="ru-RU" sz="36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://ou35.omsk.obr55.ru/files/2019/02/armija__43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34" y="3041885"/>
            <a:ext cx="3374264" cy="337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37870" y="3182748"/>
            <a:ext cx="25010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 ДНЁМ </a:t>
            </a:r>
          </a:p>
          <a:p>
            <a:pPr algn="ctr"/>
            <a:r>
              <a:rPr lang="ru-RU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ЗАЩИТНИКА</a:t>
            </a:r>
          </a:p>
          <a:p>
            <a:pPr algn="ctr"/>
            <a:r>
              <a:rPr lang="ru-RU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ОТЕЧЕСТВА!</a:t>
            </a:r>
            <a:endParaRPr lang="ru-RU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08170" y="3119736"/>
            <a:ext cx="36906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инструктор </a:t>
            </a:r>
          </a:p>
          <a:p>
            <a:pPr algn="ctr"/>
            <a:r>
              <a:rPr lang="ru-RU" sz="2400" b="1" dirty="0" smtClean="0">
                <a:ln w="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02460" y="187231"/>
            <a:ext cx="42411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№13»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12488" y="6396335"/>
            <a:ext cx="17513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21.02.2022г.</a:t>
            </a:r>
          </a:p>
        </p:txBody>
      </p:sp>
    </p:spTree>
    <p:extLst>
      <p:ext uri="{BB962C8B-B14F-4D97-AF65-F5344CB8AC3E}">
        <p14:creationId xmlns:p14="http://schemas.microsoft.com/office/powerpoint/2010/main" val="118143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591" y="177216"/>
            <a:ext cx="8417490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                                                «Разведчики»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На первом этапе ребятам предлагалось представить, что они разведчики, им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перебраться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сторону противника и найти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«СЕКРЕТНЫЕ ПАКЕТЫ» с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военной информацией для нашей Российской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Армии. Пакет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доставить в военный штаб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главнокомандующему.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сигналу участникам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было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переправиться на другую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сторону, проползая или подтягиваясь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гимнастической скамейке.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6961" r="25722" b="13161"/>
          <a:stretch/>
        </p:blipFill>
        <p:spPr>
          <a:xfrm>
            <a:off x="2842079" y="164128"/>
            <a:ext cx="3529226" cy="2319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5" b="11822"/>
          <a:stretch/>
        </p:blipFill>
        <p:spPr>
          <a:xfrm>
            <a:off x="6629235" y="135192"/>
            <a:ext cx="2337785" cy="3198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5"/>
          <a:stretch/>
        </p:blipFill>
        <p:spPr>
          <a:xfrm>
            <a:off x="2802195" y="4618055"/>
            <a:ext cx="3569110" cy="2107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7" y="140109"/>
            <a:ext cx="2424266" cy="31340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23" y="3406877"/>
            <a:ext cx="2477729" cy="33036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448664"/>
            <a:ext cx="2453763" cy="32716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1" r="24767" b="35913"/>
          <a:stretch/>
        </p:blipFill>
        <p:spPr>
          <a:xfrm>
            <a:off x="3135877" y="2550501"/>
            <a:ext cx="2955206" cy="200112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8" y="4586748"/>
            <a:ext cx="3775588" cy="21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890" y="175145"/>
            <a:ext cx="8718116" cy="6683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                                                      «Преодолей минное поле»</a:t>
            </a:r>
            <a:endParaRPr lang="en-US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втором этапе ребята, рассматривая иллюстрацию, узнали кто такие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Сапёры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люди, которые с помощью миноискателей (металлоискателей) проделывают проходы в минно-взрывных заграждениях противника, обезвреживают и уничтожают мины, чтобы попасть на территорию врага. Также устанавливают минно-взрывные заграждения от противника на границах своей территории. Мины, как правило, присыпают землей, чтобы их не было видно.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данном этапе «мины» находились на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земли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их было видно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миноискатели ребятам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понадобились. </a:t>
            </a:r>
          </a:p>
          <a:p>
            <a:pPr algn="just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отрядов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переправиться на другую сторону, не наступая на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«мины».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6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431" y="213851"/>
            <a:ext cx="3657601" cy="2610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>
          <a:xfrm>
            <a:off x="4704736" y="180668"/>
            <a:ext cx="3819331" cy="2651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6"/>
          <a:stretch/>
        </p:blipFill>
        <p:spPr>
          <a:xfrm>
            <a:off x="3303637" y="2935486"/>
            <a:ext cx="2595715" cy="37897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2915264"/>
            <a:ext cx="2846438" cy="3795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00" y="2937388"/>
            <a:ext cx="2851969" cy="38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410" y="286970"/>
            <a:ext cx="8141917" cy="533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                                            «Электрическая ловушка»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На третьем этапе проверяли, обладают ли будущие защитники нашей Родины, отвагой и ловкостью, т.к. на их пути необходимо было преодолеть «Электрическую  ловушку», которая могла сбить отряды с дистанции.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По сигналу бойцы перепрыгивали через движущийся по земле канат-«змейку», пробегали под крутящимся канатом на другую сторону, стараясь не задеть его. </a:t>
            </a:r>
            <a:endParaRPr lang="ru-RU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44618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3" y="2334444"/>
            <a:ext cx="3638790" cy="2045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7096"/>
          <a:stretch/>
        </p:blipFill>
        <p:spPr>
          <a:xfrm>
            <a:off x="3903679" y="235975"/>
            <a:ext cx="5127018" cy="3038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18548"/>
          <a:stretch/>
        </p:blipFill>
        <p:spPr>
          <a:xfrm>
            <a:off x="4341570" y="3569108"/>
            <a:ext cx="4700483" cy="2905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4" r="2097" b="7742"/>
          <a:stretch/>
        </p:blipFill>
        <p:spPr>
          <a:xfrm>
            <a:off x="191730" y="191728"/>
            <a:ext cx="3554960" cy="2020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 b="6882"/>
          <a:stretch/>
        </p:blipFill>
        <p:spPr>
          <a:xfrm>
            <a:off x="103239" y="4494166"/>
            <a:ext cx="4100050" cy="21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240" y="356996"/>
            <a:ext cx="8906004" cy="631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                                                       «Доставь секретный пакет в штаб»</a:t>
            </a: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четвертом этапе отряды доставляли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«СЕКРЕТНЫЕ ПАКЕТЫ»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штаб.</a:t>
            </a:r>
          </a:p>
          <a:p>
            <a:pPr algn="just">
              <a:lnSpc>
                <a:spcPct val="150000"/>
              </a:lnSpc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проходили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полосу препятствий, которая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включала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двух ногах из обруча в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обруч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преодоление тоннеля;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донесение секретного конверта в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штаб главнокомандующему. </a:t>
            </a:r>
          </a:p>
          <a:p>
            <a:pPr>
              <a:lnSpc>
                <a:spcPct val="150000"/>
              </a:lnSpc>
            </a:pP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1000"/>
              </a:spcAft>
            </a:pP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47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7899"/>
          <a:stretch/>
        </p:blipFill>
        <p:spPr>
          <a:xfrm>
            <a:off x="3406878" y="1268658"/>
            <a:ext cx="2418736" cy="3229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4" y="140107"/>
            <a:ext cx="2557001" cy="3409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20" y="3669892"/>
            <a:ext cx="2258346" cy="3011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1" b="11815"/>
          <a:stretch/>
        </p:blipFill>
        <p:spPr>
          <a:xfrm>
            <a:off x="6136167" y="132736"/>
            <a:ext cx="2527338" cy="34216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b="7612"/>
          <a:stretch/>
        </p:blipFill>
        <p:spPr>
          <a:xfrm>
            <a:off x="1047135" y="3613354"/>
            <a:ext cx="2277877" cy="31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4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9755" r="35323"/>
          <a:stretch/>
        </p:blipFill>
        <p:spPr>
          <a:xfrm>
            <a:off x="4484558" y="222735"/>
            <a:ext cx="4497210" cy="2800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4433" r="1202" b="-451"/>
          <a:stretch/>
        </p:blipFill>
        <p:spPr>
          <a:xfrm>
            <a:off x="162233" y="252922"/>
            <a:ext cx="1991032" cy="27538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29247" r="27273" b="18929"/>
          <a:stretch/>
        </p:blipFill>
        <p:spPr>
          <a:xfrm>
            <a:off x="132737" y="3200402"/>
            <a:ext cx="2490052" cy="33626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1" b="6109"/>
          <a:stretch/>
        </p:blipFill>
        <p:spPr>
          <a:xfrm>
            <a:off x="2728450" y="3318389"/>
            <a:ext cx="2153103" cy="30971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11570" b="6311"/>
          <a:stretch/>
        </p:blipFill>
        <p:spPr>
          <a:xfrm>
            <a:off x="4999701" y="3451123"/>
            <a:ext cx="1932042" cy="2890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b="6706"/>
          <a:stretch/>
        </p:blipFill>
        <p:spPr>
          <a:xfrm>
            <a:off x="7079225" y="3512574"/>
            <a:ext cx="1902542" cy="27970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5975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44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3703" y="565361"/>
            <a:ext cx="2792362" cy="20942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b="6379"/>
          <a:stretch/>
        </p:blipFill>
        <p:spPr>
          <a:xfrm rot="5400000">
            <a:off x="4342397" y="3675036"/>
            <a:ext cx="2831686" cy="21773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5500" y="563816"/>
            <a:ext cx="2799732" cy="2099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25"/>
          <a:stretch/>
        </p:blipFill>
        <p:spPr>
          <a:xfrm>
            <a:off x="165023" y="3154926"/>
            <a:ext cx="2106229" cy="3290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5"/>
          <a:stretch/>
        </p:blipFill>
        <p:spPr>
          <a:xfrm>
            <a:off x="6977837" y="3392130"/>
            <a:ext cx="2061073" cy="2757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6"/>
          <a:stretch/>
        </p:blipFill>
        <p:spPr>
          <a:xfrm>
            <a:off x="149595" y="388424"/>
            <a:ext cx="4366426" cy="25170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14286"/>
          <a:stretch/>
        </p:blipFill>
        <p:spPr>
          <a:xfrm>
            <a:off x="2403987" y="3347886"/>
            <a:ext cx="2136980" cy="28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462" y="447153"/>
            <a:ext cx="85427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Здравствуйте, уважаемые родители, гости!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 февраля был организован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праздник, посвященный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Дню защитника Отечества!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собрались в этот торжественный день, </a:t>
            </a:r>
            <a:endParaRPr lang="ru-RU" sz="2400" dirty="0" smtClean="0">
              <a:solidFill>
                <a:srgbClr val="00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поздравить всех 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Вас, защитников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нашей 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Родины!</a:t>
            </a:r>
            <a:endParaRPr lang="ru-RU" sz="2400" dirty="0" smtClean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Здравствуй, праздник!</a:t>
            </a:r>
            <a:endParaRPr lang="ru-RU" sz="2800" b="1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Здравствуй, праздник!</a:t>
            </a:r>
            <a:endParaRPr lang="ru-RU" sz="2800" b="1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мальчиков и пап!</a:t>
            </a:r>
            <a:endParaRPr lang="ru-RU" sz="2800" b="1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военных поздравляет</a:t>
            </a:r>
            <a:endParaRPr lang="ru-RU" sz="2800" b="1" i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 весёлый детский сад!</a:t>
            </a:r>
          </a:p>
          <a:p>
            <a:pPr algn="ctr">
              <a:spcAft>
                <a:spcPts val="0"/>
              </a:spcAft>
            </a:pPr>
            <a:endParaRPr lang="ru-RU" sz="28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09" y="3696788"/>
            <a:ext cx="1654338" cy="18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0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411" y="335580"/>
            <a:ext cx="8229600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этап                                              «Захват крепости»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заключительном пятом этапе поступила информация, что противник захватил крепость, в которой находились военные сюрпризы для отрядов. В тот же миг командиры отрядов получили боеприпасы.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сигналу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бойцы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отрядов, атакуя крепость, бросали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«гранат» подряд,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пытаясь сбить противников и  их вражеские танки.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как крепость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захвачена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пакеты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сюрпризами, все отряды радовались победе и кричали: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Урааа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!!!»</a:t>
            </a:r>
          </a:p>
        </p:txBody>
      </p:sp>
    </p:spTree>
    <p:extLst>
      <p:ext uri="{BB962C8B-B14F-4D97-AF65-F5344CB8AC3E}">
        <p14:creationId xmlns:p14="http://schemas.microsoft.com/office/powerpoint/2010/main" val="3250636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/>
          <a:stretch/>
        </p:blipFill>
        <p:spPr>
          <a:xfrm>
            <a:off x="176980" y="3318388"/>
            <a:ext cx="4588421" cy="30086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9678"/>
          <a:stretch/>
        </p:blipFill>
        <p:spPr>
          <a:xfrm>
            <a:off x="4409767" y="412953"/>
            <a:ext cx="4648629" cy="26842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/>
          <a:stretch/>
        </p:blipFill>
        <p:spPr>
          <a:xfrm>
            <a:off x="147483" y="412955"/>
            <a:ext cx="4154343" cy="26694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28" y="3318385"/>
            <a:ext cx="4050892" cy="30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2231" y="390831"/>
            <a:ext cx="3136491" cy="235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r="8333" b="31482"/>
          <a:stretch/>
        </p:blipFill>
        <p:spPr>
          <a:xfrm rot="10800000">
            <a:off x="3447535" y="412951"/>
            <a:ext cx="3587446" cy="23597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/>
        </p:blipFill>
        <p:spPr>
          <a:xfrm rot="10800000">
            <a:off x="117981" y="3097568"/>
            <a:ext cx="4586754" cy="30389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27" y="3130342"/>
            <a:ext cx="4006647" cy="3004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88" y="368709"/>
            <a:ext cx="1858298" cy="24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35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15968"/>
          <a:stretch/>
        </p:blipFill>
        <p:spPr>
          <a:xfrm>
            <a:off x="1710813" y="164298"/>
            <a:ext cx="6204276" cy="3537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/>
          <a:stretch/>
        </p:blipFill>
        <p:spPr>
          <a:xfrm>
            <a:off x="4940709" y="3943350"/>
            <a:ext cx="3950929" cy="2413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0" y="3902792"/>
            <a:ext cx="4306529" cy="24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74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" y="191730"/>
            <a:ext cx="6363551" cy="2867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2" b="6237"/>
          <a:stretch/>
        </p:blipFill>
        <p:spPr>
          <a:xfrm>
            <a:off x="278927" y="3126658"/>
            <a:ext cx="3968608" cy="34935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4" b="12200"/>
          <a:stretch/>
        </p:blipFill>
        <p:spPr>
          <a:xfrm>
            <a:off x="4373104" y="3321609"/>
            <a:ext cx="4565667" cy="31234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15484" b="-1"/>
          <a:stretch/>
        </p:blipFill>
        <p:spPr>
          <a:xfrm>
            <a:off x="6784257" y="206475"/>
            <a:ext cx="2176163" cy="287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0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4397"/>
          <a:stretch/>
        </p:blipFill>
        <p:spPr>
          <a:xfrm>
            <a:off x="265470" y="398207"/>
            <a:ext cx="4091820" cy="56781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9" y="410496"/>
            <a:ext cx="4249380" cy="56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83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9305" r="9037"/>
          <a:stretch/>
        </p:blipFill>
        <p:spPr>
          <a:xfrm>
            <a:off x="3692660" y="3377379"/>
            <a:ext cx="4733400" cy="3097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0" y="3333136"/>
            <a:ext cx="2409517" cy="32126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2" r="3346"/>
          <a:stretch/>
        </p:blipFill>
        <p:spPr>
          <a:xfrm>
            <a:off x="2079521" y="221228"/>
            <a:ext cx="5046802" cy="300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8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0"/>
          <a:stretch/>
        </p:blipFill>
        <p:spPr>
          <a:xfrm>
            <a:off x="206478" y="796412"/>
            <a:ext cx="4856137" cy="48522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47" y="796412"/>
            <a:ext cx="3605982" cy="48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0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5774" r="2822" b="5609"/>
          <a:stretch/>
        </p:blipFill>
        <p:spPr>
          <a:xfrm>
            <a:off x="4925962" y="176981"/>
            <a:ext cx="4089503" cy="2846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5"/>
          <a:stretch/>
        </p:blipFill>
        <p:spPr>
          <a:xfrm>
            <a:off x="162231" y="162231"/>
            <a:ext cx="4641157" cy="2890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91" y="319671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74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521174"/>
            <a:ext cx="4016481" cy="3012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1" y="3528549"/>
            <a:ext cx="4026313" cy="3019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/>
          <a:stretch/>
        </p:blipFill>
        <p:spPr>
          <a:xfrm>
            <a:off x="2153265" y="206477"/>
            <a:ext cx="4760688" cy="31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7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573" y="551744"/>
            <a:ext cx="855527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Формировать </a:t>
            </a: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чувство патриотизма, воспитывать у детей уважение к Российской Армии, любовь к Родине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2400" dirty="0" smtClean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осознание того, что любить Родину – значит, ее защищать, беречь и быть достойным гражданином своей страны;</a:t>
            </a:r>
            <a:endParaRPr lang="ru-RU" sz="2400" dirty="0" smtClean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физические качества – быстроту, ловкость, выносливость;</a:t>
            </a:r>
            <a:endParaRPr lang="ru-RU" sz="2400" dirty="0" smtClean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расширять гендерные представления: формировать у мальчиков стремление стать достойными защитниками Родины, у девочек – уважение к будущим </a:t>
            </a:r>
            <a:r>
              <a:rPr lang="ru-RU" sz="2400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воинам.</a:t>
            </a:r>
            <a:endParaRPr lang="ru-RU" sz="2400" dirty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66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900igr.net/up/datas/183721/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7" y="670357"/>
            <a:ext cx="7561928" cy="567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20919" y="2215167"/>
            <a:ext cx="5950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79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313" y="269064"/>
            <a:ext cx="8993687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названий отрядов, девизов. Изготовление эмблем, атрибутов.</a:t>
            </a:r>
          </a:p>
          <a:p>
            <a:pPr lvl="0"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ОБОРУДОВАНИЕ: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этап: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скамейки - 2 шт., военный пакет «СЕКРЕТНО» - 2 шт.</a:t>
            </a:r>
            <a:endParaRPr lang="ru-RU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этап: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шнур (10м) - 1 шт.</a:t>
            </a:r>
            <a:endParaRPr lang="ru-RU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этап: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картинки с изображением мин - 95 шт., пластиковые крышки - 100-150 шт., иллюстрация с изображением сапёров с миноискателями.</a:t>
            </a:r>
            <a:endParaRPr lang="ru-RU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этап: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обручи - 10 шт., тоннель - 1 шт., конверты «СЕКРЕТНО» - 50 шт., коробка- штаб, муляж военного.</a:t>
            </a:r>
            <a:endParaRPr lang="ru-RU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этап: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муляжи с изображением танков (2шт.), военных - (3 шт.), пакет с боеприпасами (пластиковые крышки) по кол-ву детей для каждой группы - 8 упаковок.</a:t>
            </a:r>
          </a:p>
          <a:p>
            <a:pPr algn="ctr">
              <a:spcAft>
                <a:spcPts val="1000"/>
              </a:spcAft>
            </a:pPr>
            <a:r>
              <a:rPr lang="ru-RU" sz="2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СЮРПРИЗНЫЙ МОМЕНТ: 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оллективная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раскраска-</a:t>
            </a:r>
            <a:r>
              <a:rPr lang="ru-RU" sz="2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индивидуальные раскраски (мл. группы). </a:t>
            </a:r>
          </a:p>
          <a:p>
            <a:pPr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Загадки о военных профессиях. Игра «Жди сигнала!»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0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6926" y="1834817"/>
            <a:ext cx="72901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7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Приветствие отрядов</a:t>
            </a:r>
            <a:endParaRPr lang="ru-RU" sz="7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4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468" y="3368167"/>
            <a:ext cx="457200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«Юные бойцы»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 лет еще немного</a:t>
            </a:r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все мы молодцы.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мы шагаем в ногу</a:t>
            </a:r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в Армии бойцы!</a:t>
            </a:r>
            <a:endParaRPr lang="ru-RU" sz="2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7573" y="3395307"/>
            <a:ext cx="379747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«Танкисты»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танкисты –</a:t>
            </a:r>
          </a:p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народ!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 шагу назад,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только вперед!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22329"/>
          <a:stretch/>
        </p:blipFill>
        <p:spPr>
          <a:xfrm>
            <a:off x="4628166" y="356267"/>
            <a:ext cx="4428152" cy="29506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/>
          <a:stretch/>
        </p:blipFill>
        <p:spPr>
          <a:xfrm>
            <a:off x="137785" y="363255"/>
            <a:ext cx="4395655" cy="29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4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311" y="3443324"/>
            <a:ext cx="479746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«Моряки»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 за друга мы горой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Таков обычай наш морской!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46109" y="3470465"/>
            <a:ext cx="379747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«Спецназ»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готов служить для вас –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и доблестный спецназ!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/>
          <a:stretch/>
        </p:blipFill>
        <p:spPr>
          <a:xfrm>
            <a:off x="137785" y="267526"/>
            <a:ext cx="4371585" cy="3076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r="9965" b="5457"/>
          <a:stretch/>
        </p:blipFill>
        <p:spPr>
          <a:xfrm>
            <a:off x="4634630" y="263046"/>
            <a:ext cx="4397550" cy="30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16302"/>
          <a:stretch/>
        </p:blipFill>
        <p:spPr>
          <a:xfrm>
            <a:off x="4809995" y="417650"/>
            <a:ext cx="4227197" cy="2510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10861" r="6712" b="982"/>
          <a:stretch/>
        </p:blipFill>
        <p:spPr>
          <a:xfrm>
            <a:off x="152823" y="414752"/>
            <a:ext cx="4506861" cy="25038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5885" y="3067544"/>
            <a:ext cx="367012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«Летчики»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смелые пилоты,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Водим самолеты,</a:t>
            </a:r>
          </a:p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Высоко летаем,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Небо охраняем!</a:t>
            </a:r>
            <a:endParaRPr lang="ru-RU" sz="2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7157" y="3044580"/>
            <a:ext cx="461166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	Убойная сила»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</a:t>
            </a:r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Три, четыре, раз, два.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в ладони,</a:t>
            </a:r>
          </a:p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внутри,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Убойная сила </a:t>
            </a:r>
          </a:p>
          <a:p>
            <a:r>
              <a:rPr lang="ru-RU" sz="2800" b="1" dirty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сегда впереди!</a:t>
            </a:r>
            <a:endParaRPr lang="ru-RU" sz="2800" b="1" cap="none" spc="0" dirty="0" smtClean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78692" y="1251270"/>
            <a:ext cx="1847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786" y="3593637"/>
            <a:ext cx="478494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«Пограничники»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 –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Готовься к бою,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все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Друзья со мною!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2209" y="3620777"/>
            <a:ext cx="433400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«Девятая рота»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</a:p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это сила,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это банда,</a:t>
            </a:r>
          </a:p>
          <a:p>
            <a:r>
              <a:rPr lang="ru-RU" sz="2800" b="1" cap="none" spc="0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Девятая рота – </a:t>
            </a:r>
          </a:p>
          <a:p>
            <a:r>
              <a:rPr lang="ru-RU" sz="2800" b="1" dirty="0" smtClean="0">
                <a:ln w="0"/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в мире команда!</a:t>
            </a:r>
            <a:endParaRPr lang="ru-RU" sz="2800" b="1" cap="none" spc="0" dirty="0">
              <a:ln w="0"/>
              <a:solidFill>
                <a:srgbClr val="00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" t="12281" r="585" b="-390"/>
          <a:stretch/>
        </p:blipFill>
        <p:spPr>
          <a:xfrm>
            <a:off x="4734838" y="563670"/>
            <a:ext cx="4283904" cy="28308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6"/>
          <a:stretch/>
        </p:blipFill>
        <p:spPr>
          <a:xfrm>
            <a:off x="125260" y="551741"/>
            <a:ext cx="4530288" cy="28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1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</TotalTime>
  <Words>426</Words>
  <Application>Microsoft Office PowerPoint</Application>
  <PresentationFormat>Экран (4:3)</PresentationFormat>
  <Paragraphs>109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51</cp:revision>
  <dcterms:created xsi:type="dcterms:W3CDTF">2022-02-24T05:16:03Z</dcterms:created>
  <dcterms:modified xsi:type="dcterms:W3CDTF">2022-02-28T08:52:56Z</dcterms:modified>
</cp:coreProperties>
</file>